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462" autoAdjust="0"/>
  </p:normalViewPr>
  <p:slideViewPr>
    <p:cSldViewPr>
      <p:cViewPr varScale="1">
        <p:scale>
          <a:sx n="106" d="100"/>
          <a:sy n="106" d="100"/>
        </p:scale>
        <p:origin x="-1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2013-6-21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1484784"/>
            <a:ext cx="7772400" cy="324036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sz="6000" b="1" dirty="0">
                <a:latin typeface="微软雅黑" pitchFamily="34" charset="-122"/>
                <a:ea typeface="微软雅黑" pitchFamily="34" charset="-122"/>
              </a:rPr>
              <a:t>乐活</a:t>
            </a:r>
            <a: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6000" b="1" dirty="0" smtClean="0">
                <a:latin typeface="微软雅黑" pitchFamily="34" charset="-122"/>
                <a:ea typeface="微软雅黑" pitchFamily="34" charset="-122"/>
              </a:rPr>
              <a:t>分析</a:t>
            </a:r>
            <a: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6000" b="1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2200" dirty="0" err="1" smtClean="0">
                <a:latin typeface="微软雅黑" pitchFamily="34" charset="-122"/>
                <a:ea typeface="微软雅黑" pitchFamily="34" charset="-122"/>
              </a:rPr>
              <a:t>AppStore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里叫“</a:t>
            </a:r>
            <a:r>
              <a:rPr lang="en-US" altLang="zh-CN" sz="2200" dirty="0" smtClean="0">
                <a:latin typeface="微软雅黑" pitchFamily="34" charset="-122"/>
                <a:ea typeface="微软雅黑" pitchFamily="34" charset="-122"/>
              </a:rPr>
              <a:t>LOHAS </a:t>
            </a:r>
            <a:r>
              <a:rPr lang="zh-CN" altLang="en-US" sz="2200" dirty="0" smtClean="0">
                <a:latin typeface="微软雅黑" pitchFamily="34" charset="-122"/>
                <a:ea typeface="微软雅黑" pitchFamily="34" charset="-122"/>
              </a:rPr>
              <a:t>乐活”）</a:t>
            </a:r>
            <a:endParaRPr lang="zh-CN" altLang="en-US" sz="22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873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微博关注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218" name="Picture 2" descr="C:\Documents and Settings\Administrator\桌面\20130608-银联\201306081224100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693" y="279039"/>
            <a:ext cx="4175787" cy="6263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21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反馈意见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42" name="Picture 2" descr="C:\Documents and Settings\Administrator\桌面\20130608-银联\201306081224100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16632"/>
            <a:ext cx="4391811" cy="6587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95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评价我们</a:t>
            </a:r>
          </a:p>
        </p:txBody>
      </p:sp>
      <p:pic>
        <p:nvPicPr>
          <p:cNvPr id="11266" name="Picture 2" descr="C:\Documents and Settings\Administrator\桌面\20130608-银联\2013060812241000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688" y="116632"/>
            <a:ext cx="4367808" cy="655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06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推送功能：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每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天或几天的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App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推送功能。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 descr="C:\Documents and Settings\Administrator\桌面\20130608-银联\201306081014420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027" y="188640"/>
            <a:ext cx="4224469" cy="633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154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3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每日推荐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内置日历系统，每天可通过后台系统设置一篇内容，如问答、测试、小知识等形式。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 descr="C:\Documents and Settings\Administrator\桌面\20130608-银联\201306081224100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88640"/>
            <a:ext cx="4151784" cy="6227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8316416" y="4581128"/>
            <a:ext cx="720080" cy="7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870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且可以转载分享到外部。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4" name="Picture 2" descr="C:\Documents and Settings\Administrator\桌面\20130608-银联\20130608122410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574" y="116632"/>
            <a:ext cx="4368486" cy="6552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5580112" y="4077072"/>
            <a:ext cx="2448272" cy="2376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637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3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电子杂志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通过后台可以上传电子杂志。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098" name="Picture 2" descr="C:\Documents and Settings\Administrator\桌面\20130608-银联\201306081224100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5" y="260648"/>
            <a:ext cx="4224649" cy="633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4716014" y="1052736"/>
            <a:ext cx="1368153" cy="1944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85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11560" y="260648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某一集电子杂志内页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122" name="Picture 2" descr="C:\Documents and Settings\Administrator\桌面\20130608-银联\201306081224100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706" y="404664"/>
            <a:ext cx="3983766" cy="597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2638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3528" y="476672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点右上角可以查看页面列表。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146" name="Picture 2" descr="C:\Documents and Settings\Administrator\桌面\20130608-银联\201306081224100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426" y="90263"/>
            <a:ext cx="4434070" cy="665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8316416" y="0"/>
            <a:ext cx="720080" cy="764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943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3528" y="476672"/>
            <a:ext cx="3888432" cy="5976664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点转载一样可以分享出去。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7170" name="Picture 2" descr="C:\Documents and Settings\Administrator\桌面\20130608-银联\2013060812241000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9931" y="90262"/>
            <a:ext cx="4434070" cy="6651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724128" y="4149080"/>
            <a:ext cx="2232248" cy="2376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7452320" y="260648"/>
            <a:ext cx="65645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30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Documents and Settings\Administrator\桌面\20130608-银联\2013060812241000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16632"/>
            <a:ext cx="4342566" cy="651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标题 1"/>
          <p:cNvSpPr txBox="1">
            <a:spLocks/>
          </p:cNvSpPr>
          <p:nvPr/>
        </p:nvSpPr>
        <p:spPr>
          <a:xfrm>
            <a:off x="611560" y="260648"/>
            <a:ext cx="3888432" cy="5976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3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、其它：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微博关注、反馈意见、评价我们。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44008" y="329512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940152" y="329512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208237" y="368660"/>
            <a:ext cx="1224136" cy="118813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14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62</Words>
  <Application>Microsoft Office PowerPoint</Application>
  <PresentationFormat>全屏显示(4:3)</PresentationFormat>
  <Paragraphs>12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Office 主题</vt:lpstr>
      <vt:lpstr>乐活App分析 （AppStore里叫“LOHAS 乐活”）</vt:lpstr>
      <vt:lpstr>1、App推送功能： 每1天或几天的App推送功能。</vt:lpstr>
      <vt:lpstr>2、每日推荐： 内置日历系统，每天可通过后台系统设置一篇内容，如问答、测试、小知识等形式。</vt:lpstr>
      <vt:lpstr>且可以转载分享到外部。</vt:lpstr>
      <vt:lpstr>3、电子杂志： 通过后台可以上传电子杂志。</vt:lpstr>
      <vt:lpstr>某一集电子杂志内页。</vt:lpstr>
      <vt:lpstr>点右上角可以查看页面列表。</vt:lpstr>
      <vt:lpstr>点转载一样可以分享出去。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乐活App分析</dc:title>
  <cp:lastModifiedBy>微软用户</cp:lastModifiedBy>
  <cp:revision>19</cp:revision>
  <dcterms:modified xsi:type="dcterms:W3CDTF">2013-06-21T06:08:00Z</dcterms:modified>
</cp:coreProperties>
</file>

<file path=docProps/thumbnail.jpeg>
</file>